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243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841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324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566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532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085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31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90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8713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15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630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84CC2-FAB2-45FC-A64A-1452E283EF37}" type="datetimeFigureOut">
              <a:rPr lang="sk-SK" smtClean="0"/>
              <a:t>3. 4. 2012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8B22E-391D-4ABF-A99D-B414C931A3E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932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google.com/financ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Google Finance</a:t>
            </a:r>
            <a:br>
              <a:rPr lang="sk-SK" b="1" dirty="0" smtClean="0"/>
            </a:br>
            <a:r>
              <a:rPr lang="sk-SK" sz="3600" i="1" dirty="0" smtClean="0"/>
              <a:t>finance.google.com</a:t>
            </a:r>
            <a:br>
              <a:rPr lang="sk-SK" sz="3600" i="1" dirty="0" smtClean="0"/>
            </a:br>
            <a:endParaRPr lang="sk-SK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Branislav Tybor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8264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Služba od google</a:t>
            </a:r>
          </a:p>
          <a:p>
            <a:endParaRPr lang="sk-SK" dirty="0" smtClean="0"/>
          </a:p>
          <a:p>
            <a:r>
              <a:rPr lang="sk-SK" dirty="0" smtClean="0"/>
              <a:t>Spustená 21. marca 2006</a:t>
            </a:r>
          </a:p>
          <a:p>
            <a:endParaRPr lang="sk-SK" dirty="0" smtClean="0"/>
          </a:p>
          <a:p>
            <a:r>
              <a:rPr lang="sk-SK" dirty="0" smtClean="0"/>
              <a:t>Vylepšená verzia 12. decembra 2006</a:t>
            </a:r>
          </a:p>
          <a:p>
            <a:endParaRPr lang="sk-SK" dirty="0" smtClean="0"/>
          </a:p>
          <a:p>
            <a:r>
              <a:rPr lang="sk-SK" dirty="0" smtClean="0"/>
              <a:t>Reklama na finance.google od 18. novembra 2008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8648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Google finance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aktuálne ceny akcií v reálnom čase</a:t>
            </a:r>
          </a:p>
          <a:p>
            <a:endParaRPr lang="sk-SK" dirty="0" smtClean="0"/>
          </a:p>
          <a:p>
            <a:r>
              <a:rPr lang="sk-SK" dirty="0" smtClean="0"/>
              <a:t>historické ceny akcií</a:t>
            </a:r>
          </a:p>
          <a:p>
            <a:endParaRPr lang="sk-SK" dirty="0" smtClean="0"/>
          </a:p>
          <a:p>
            <a:r>
              <a:rPr lang="sk-SK" dirty="0" smtClean="0"/>
              <a:t>40 ročné dáta amerických spoločností</a:t>
            </a:r>
          </a:p>
          <a:p>
            <a:endParaRPr lang="sk-SK" dirty="0"/>
          </a:p>
          <a:p>
            <a:r>
              <a:rPr lang="sk-SK" dirty="0" smtClean="0"/>
              <a:t>Vývoj cien vo forme </a:t>
            </a:r>
            <a:r>
              <a:rPr lang="sk-SK" dirty="0"/>
              <a:t>Adobe </a:t>
            </a:r>
            <a:r>
              <a:rPr lang="sk-SK" dirty="0" smtClean="0"/>
              <a:t>Flash-based grafov </a:t>
            </a:r>
          </a:p>
          <a:p>
            <a:endParaRPr lang="sk-SK" dirty="0"/>
          </a:p>
          <a:p>
            <a:r>
              <a:rPr lang="sk-SK" dirty="0"/>
              <a:t>New York Stock Exchange  </a:t>
            </a:r>
            <a:r>
              <a:rPr lang="sk-SK" dirty="0" smtClean="0"/>
              <a:t>- jún 2008</a:t>
            </a:r>
          </a:p>
          <a:p>
            <a:pPr marL="0" indent="0">
              <a:buNone/>
            </a:pPr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3870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Vývoj menových kurzov</a:t>
            </a:r>
          </a:p>
          <a:p>
            <a:endParaRPr lang="sk-SK" dirty="0"/>
          </a:p>
          <a:p>
            <a:r>
              <a:rPr lang="sk-SK" dirty="0" smtClean="0"/>
              <a:t>Vývoj indexov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440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hlinkClick r:id="rId2"/>
              </a:rPr>
              <a:t>http://www.google.com/finance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07" y="2233495"/>
            <a:ext cx="901065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81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Jednoduché vyhľadavanie pomocou znamych skratiek firiem</a:t>
            </a:r>
          </a:p>
          <a:p>
            <a:endParaRPr lang="sk-SK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0968"/>
            <a:ext cx="9144000" cy="271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62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Graf</a:t>
            </a:r>
          </a:p>
          <a:p>
            <a:endParaRPr lang="sk-SK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6" y="2348880"/>
            <a:ext cx="9144000" cy="431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32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Google finance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Historické ceny</a:t>
            </a:r>
          </a:p>
          <a:p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36"/>
          <a:stretch/>
        </p:blipFill>
        <p:spPr>
          <a:xfrm>
            <a:off x="-23129" y="2348880"/>
            <a:ext cx="9144000" cy="424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4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79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Google Finance finance.google.com </vt:lpstr>
      <vt:lpstr>Google finance</vt:lpstr>
      <vt:lpstr>Google finance </vt:lpstr>
      <vt:lpstr>Google finance</vt:lpstr>
      <vt:lpstr>Google finance</vt:lpstr>
      <vt:lpstr>Google finance</vt:lpstr>
      <vt:lpstr>Google finance</vt:lpstr>
      <vt:lpstr>Google finance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Finance</dc:title>
  <dc:creator>Brano</dc:creator>
  <cp:lastModifiedBy>Brano</cp:lastModifiedBy>
  <cp:revision>11</cp:revision>
  <dcterms:created xsi:type="dcterms:W3CDTF">2012-04-03T07:14:26Z</dcterms:created>
  <dcterms:modified xsi:type="dcterms:W3CDTF">2012-04-03T12:17:47Z</dcterms:modified>
</cp:coreProperties>
</file>